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9" r:id="rId3"/>
    <p:sldId id="256" r:id="rId4"/>
    <p:sldId id="258" r:id="rId5"/>
    <p:sldId id="278" r:id="rId6"/>
    <p:sldId id="268" r:id="rId7"/>
    <p:sldId id="280" r:id="rId8"/>
    <p:sldId id="271" r:id="rId9"/>
    <p:sldId id="281" r:id="rId10"/>
    <p:sldId id="270" r:id="rId11"/>
    <p:sldId id="282" r:id="rId12"/>
    <p:sldId id="259" r:id="rId13"/>
    <p:sldId id="263" r:id="rId14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 Ultra Bold" panose="020B0A02020104020203" pitchFamily="34" charset="0"/>
      <p:regular r:id="rId21"/>
    </p:embeddedFont>
    <p:embeddedFont>
      <p:font typeface="Comic Sans MS" panose="030F0702030302020204" pitchFamily="66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6A"/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219" autoAdjust="0"/>
  </p:normalViewPr>
  <p:slideViewPr>
    <p:cSldViewPr>
      <p:cViewPr>
        <p:scale>
          <a:sx n="50" d="100"/>
          <a:sy n="50" d="100"/>
        </p:scale>
        <p:origin x="-72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371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6"/>
            <a:ext cx="2945660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378826"/>
            <a:ext cx="2945660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06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53" cy="493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0" y="0"/>
            <a:ext cx="2945453" cy="493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DB2A-F733-4C8C-9859-8F9CBB2684CD}" type="datetimeFigureOut">
              <a:rPr lang="en-GB" smtClean="0"/>
              <a:t>05/03/2015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8" y="4691033"/>
            <a:ext cx="5437519" cy="444324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671"/>
            <a:ext cx="2945453" cy="493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0" y="9378671"/>
            <a:ext cx="2945453" cy="493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B0682-A9DB-4DE8-9E4D-DE20F528A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2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0682-A9DB-4DE8-9E4D-DE20F528A0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6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0682-A9DB-4DE8-9E4D-DE20F528A0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1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0682-A9DB-4DE8-9E4D-DE20F528A0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8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When the program is going to be run on a computer it firs</a:t>
            </a:r>
            <a:r>
              <a:rPr lang="en-US" baseline="0" dirty="0" smtClean="0">
                <a:effectLst/>
              </a:rPr>
              <a:t>t has to be translated into binary using a type of translator called an assembler. The first thing the computer does is work out where each instruction will be stored – in the LMC this is done by numbering each instruction starting with 0 for the first instruction – this also allows the data to be given mailbox numbers so the computer knows where to store the 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</a:rPr>
              <a:t>When the program is going to be run on a computer it firs</a:t>
            </a:r>
            <a:r>
              <a:rPr lang="en-US" baseline="0" dirty="0" smtClean="0">
                <a:effectLst/>
              </a:rPr>
              <a:t>t has to be translated into binary using a type of translator called an assembler. The first thing the computer does is work out where each instruction will be stored – in the LMC this is done by numbering each instruction starting with 0 for the first instruction – this also allows the data to be given mailbox numbers so the computer knows where to </a:t>
            </a:r>
            <a:r>
              <a:rPr lang="en-US" baseline="0" smtClean="0">
                <a:effectLst/>
              </a:rPr>
              <a:t>store the 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97021">
            <a:off x="5227988" y="2215753"/>
            <a:ext cx="3081391" cy="255189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77824">
            <a:off x="5141094" y="4374723"/>
            <a:ext cx="3214710" cy="2479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44534">
            <a:off x="5359416" y="621621"/>
            <a:ext cx="3381430" cy="190205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71759">
            <a:off x="6637892" y="-115014"/>
            <a:ext cx="3239816" cy="182239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57089">
            <a:off x="7059039" y="4583925"/>
            <a:ext cx="4708576" cy="232331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963401">
            <a:off x="7119520" y="1841725"/>
            <a:ext cx="3861581" cy="223199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27612">
            <a:off x="6800847" y="3645128"/>
            <a:ext cx="3380337" cy="21850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43608" y="-243408"/>
            <a:ext cx="57606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5400" b="1" spc="-15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Hardware and software</a:t>
            </a:r>
            <a:endParaRPr lang="en-GB" sz="5400" b="1" spc="-15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" y="219654"/>
            <a:ext cx="9810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DFA6A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" y="6093296"/>
            <a:ext cx="720080" cy="6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817436" y="5877272"/>
            <a:ext cx="317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Hardware and software</a:t>
            </a:r>
            <a:endParaRPr lang="en-GB" sz="2800" b="1" spc="-15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DFA6A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Thursday, 05 March 2015</a:t>
            </a:fld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" y="6093296"/>
            <a:ext cx="720080" cy="6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817436" y="5877272"/>
            <a:ext cx="3034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Hardware and software</a:t>
            </a:r>
            <a:endParaRPr lang="en-GB" sz="2800" b="1" spc="-150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3/5/2015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Thursday, 05 March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20837" b="20837"/>
          <a:stretch>
            <a:fillRect/>
          </a:stretch>
        </p:blipFill>
        <p:spPr/>
      </p:pic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dirty="0" smtClean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Number the instructions to find out what mailbox they will be stored in. Then have a go at working out what the operand will be for STA price1 etc.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b="1" dirty="0" smtClean="0"/>
              <a:t>Page 11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781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20837" b="20837"/>
          <a:stretch>
            <a:fillRect/>
          </a:stretch>
        </p:blipFill>
        <p:spPr/>
      </p:pic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dirty="0" smtClean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Answer the questions at the botto</a:t>
            </a:r>
            <a:r>
              <a:rPr lang="en-GB" dirty="0" smtClean="0"/>
              <a:t>m </a:t>
            </a:r>
            <a:r>
              <a:rPr lang="en-GB" smtClean="0"/>
              <a:t>of page 11</a:t>
            </a:r>
            <a:endParaRPr lang="en-GB" dirty="0" smtClean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b="1" dirty="0" smtClean="0"/>
              <a:t>Page 11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35768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What is the word used to describe programs written in languages like the LMC? 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is high level programming?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did you find writing a program purely in binary? </a:t>
            </a:r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are the features of a low level programming language? </a:t>
            </a:r>
          </a:p>
          <a:p>
            <a:r>
              <a:rPr lang="en-GB" dirty="0" smtClean="0"/>
              <a:t>How </a:t>
            </a:r>
            <a:r>
              <a:rPr lang="en-GB" dirty="0"/>
              <a:t>could this be improved?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did you find writing the same program in low level programing language? </a:t>
            </a:r>
            <a:endParaRPr lang="en-GB" dirty="0" smtClean="0"/>
          </a:p>
          <a:p>
            <a:r>
              <a:rPr lang="en-GB" dirty="0" smtClean="0"/>
              <a:t>Discussion </a:t>
            </a:r>
            <a:r>
              <a:rPr lang="en-GB" dirty="0"/>
              <a:t>about compiler being specific to CPU so that the program is translated into the correct instructions as set out by the instruction set of the CPU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29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What is low level programming? 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	A	</a:t>
            </a:r>
            <a:r>
              <a:rPr lang="en-GB" dirty="0" smtClean="0"/>
              <a:t>G</a:t>
            </a:r>
          </a:p>
          <a:p>
            <a:pPr marL="0" indent="0" algn="ctr">
              <a:buNone/>
            </a:pPr>
            <a:endParaRPr lang="en-GB" dirty="0" smtClean="0"/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78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DUE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Submit on paper or on </a:t>
            </a:r>
            <a:r>
              <a:rPr lang="en-GB" dirty="0" err="1" smtClean="0"/>
              <a:t>showmyhomework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Investigate what has to happen to assembly language programs so they can be processed by a computer.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GB" dirty="0" smtClean="0"/>
              <a:t>DUE: 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456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Low level programming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“Find out </a:t>
            </a:r>
            <a:r>
              <a:rPr lang="en-GB" dirty="0" smtClean="0"/>
              <a:t>how low-level programming is used </a:t>
            </a:r>
            <a:r>
              <a:rPr lang="en-GB" dirty="0"/>
              <a:t>to </a:t>
            </a:r>
            <a:r>
              <a:rPr lang="en-GB" dirty="0" smtClean="0"/>
              <a:t>make programming a computer easier”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Thursday, 05 March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10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Learning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7320" b="17320"/>
          <a:stretch>
            <a:fillRect/>
          </a:stretch>
        </p:blipFill>
        <p:spPr/>
      </p:pic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9468"/>
              </p:ext>
            </p:extLst>
          </p:nvPr>
        </p:nvGraphicFramePr>
        <p:xfrm>
          <a:off x="1524000" y="1397000"/>
          <a:ext cx="6096000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Mnemonic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Decimal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Machine code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1110000101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1110000110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0001 XXXXXXX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0011 XXXXXXX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r>
                        <a:rPr lang="en-GB" baseline="0" dirty="0" smtClean="0"/>
                        <a:t> of memory location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Max 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Binary version of memory location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Max 1100011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8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Independent Task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87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Comment the low level program on</a:t>
            </a:r>
          </a:p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b="1" dirty="0" smtClean="0"/>
              <a:t>page </a:t>
            </a:r>
            <a:r>
              <a:rPr lang="en-GB" b="1" dirty="0" smtClean="0"/>
              <a:t>10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9093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Independent Task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87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Answer the question on</a:t>
            </a:r>
          </a:p>
          <a:p>
            <a:pPr marL="0" indent="0" algn="ctr">
              <a:buNone/>
            </a:pPr>
            <a:r>
              <a:rPr lang="en-GB" dirty="0" smtClean="0"/>
              <a:t> </a:t>
            </a:r>
            <a:r>
              <a:rPr lang="en-GB" b="1" dirty="0" smtClean="0"/>
              <a:t>page </a:t>
            </a:r>
            <a:r>
              <a:rPr lang="en-GB" b="1" dirty="0" smtClean="0"/>
              <a:t>11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743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87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dirty="0" smtClean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Translator</a:t>
            </a:r>
          </a:p>
          <a:p>
            <a:pPr marL="0" indent="0" algn="ctr">
              <a:buFont typeface="Arial" pitchFamily="34" charset="0"/>
              <a:buNone/>
            </a:pPr>
            <a:endParaRPr lang="en-GB" dirty="0" smtClean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Assembler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Machine code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1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Find out how low-level programming is used to make programming a computer easier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87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dirty="0" smtClean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0 STA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1  INP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2 HLT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65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601</Words>
  <Application>Microsoft Office PowerPoint</Application>
  <PresentationFormat>On-screen Show (4:3)</PresentationFormat>
  <Paragraphs>120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Ultra Bold</vt:lpstr>
      <vt:lpstr>Courier New</vt:lpstr>
      <vt:lpstr>Comic Sans MS</vt:lpstr>
      <vt:lpstr>Office Theme</vt:lpstr>
      <vt:lpstr>Do it now – PAGE 10</vt:lpstr>
      <vt:lpstr>DUE today</vt:lpstr>
      <vt:lpstr>Low level programming</vt:lpstr>
      <vt:lpstr>Learning Objective</vt:lpstr>
      <vt:lpstr>New Learning</vt:lpstr>
      <vt:lpstr>Independent Task</vt:lpstr>
      <vt:lpstr>Independent Task</vt:lpstr>
      <vt:lpstr>Learning Development</vt:lpstr>
      <vt:lpstr>Learning Development</vt:lpstr>
      <vt:lpstr>Independent task</vt:lpstr>
      <vt:lpstr>Independent task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217</cp:revision>
  <cp:lastPrinted>2014-10-08T07:49:58Z</cp:lastPrinted>
  <dcterms:created xsi:type="dcterms:W3CDTF">2008-01-28T15:32:11Z</dcterms:created>
  <dcterms:modified xsi:type="dcterms:W3CDTF">2015-03-05T14:50:13Z</dcterms:modified>
</cp:coreProperties>
</file>